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5" r:id="rId3"/>
    <p:sldId id="258" r:id="rId4"/>
    <p:sldId id="261" r:id="rId5"/>
    <p:sldId id="262" r:id="rId6"/>
    <p:sldId id="266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156DF7-0E05-8548-AA49-F2F6946427A4}">
          <p14:sldIdLst>
            <p14:sldId id="256"/>
            <p14:sldId id="265"/>
            <p14:sldId id="258"/>
            <p14:sldId id="261"/>
            <p14:sldId id="262"/>
            <p14:sldId id="266"/>
            <p14:sldId id="263"/>
            <p14:sldId id="264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D53"/>
    <a:srgbClr val="326F8A"/>
    <a:srgbClr val="B38465"/>
    <a:srgbClr val="FFBF00"/>
    <a:srgbClr val="90C3D4"/>
    <a:srgbClr val="D4AF37"/>
    <a:srgbClr val="052461"/>
    <a:srgbClr val="052460"/>
    <a:srgbClr val="2B5B75"/>
    <a:srgbClr val="2A5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7"/>
    <p:restoredTop sz="96747"/>
  </p:normalViewPr>
  <p:slideViewPr>
    <p:cSldViewPr snapToGrid="0">
      <p:cViewPr varScale="1">
        <p:scale>
          <a:sx n="112" d="100"/>
          <a:sy n="112" d="100"/>
        </p:scale>
        <p:origin x="70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8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E15FF0-E75A-28B5-291B-34B02138A2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4E22AE-774D-FB71-95B9-9B09BC9638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DA762-8167-EF49-8000-882BACFC4AFC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9219-2A91-911F-424A-B9EEACE878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F08AA-260C-D5A6-19B4-24E7946638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767B3-2AF2-7D44-932F-6943D2C06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3086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3AAF8-E022-B54C-B558-762F3B6B0DD6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2E81F-FCF0-324B-8988-B0F1BB57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2E81F-FCF0-324B-8988-B0F1BB573F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4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C588262-93F5-B0A0-689F-1C64968B242B}"/>
              </a:ext>
            </a:extLst>
          </p:cNvPr>
          <p:cNvSpPr txBox="1">
            <a:spLocks/>
          </p:cNvSpPr>
          <p:nvPr userDrawn="1"/>
        </p:nvSpPr>
        <p:spPr>
          <a:xfrm>
            <a:off x="809625" y="379412"/>
            <a:ext cx="10515600" cy="7493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600" dirty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rPr>
              <a:t>Click to edit Master title style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FE5E35D-6114-9856-8525-2906945EB6DD}"/>
              </a:ext>
            </a:extLst>
          </p:cNvPr>
          <p:cNvSpPr txBox="1">
            <a:spLocks/>
          </p:cNvSpPr>
          <p:nvPr userDrawn="1"/>
        </p:nvSpPr>
        <p:spPr>
          <a:xfrm>
            <a:off x="638175" y="66516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pc="300" dirty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rPr>
              <a:t>CLICK TO EDIT MASTER TITLE STYLE</a:t>
            </a:r>
          </a:p>
        </p:txBody>
      </p:sp>
      <p:pic>
        <p:nvPicPr>
          <p:cNvPr id="14" name="Picture 13" descr="A stuffed animal next to a mask&#10;&#10;Description automatically generated">
            <a:extLst>
              <a:ext uri="{FF2B5EF4-FFF2-40B4-BE49-F238E27FC236}">
                <a16:creationId xmlns:a16="http://schemas.microsoft.com/office/drawing/2014/main" id="{7B429E93-1F84-4079-7AE1-AA23F632D4D4}"/>
              </a:ext>
            </a:extLst>
          </p:cNvPr>
          <p:cNvPicPr/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00596F-8982-5D01-E206-CCE6B8DF6090}"/>
              </a:ext>
            </a:extLst>
          </p:cNvPr>
          <p:cNvSpPr/>
          <p:nvPr userDrawn="1"/>
        </p:nvSpPr>
        <p:spPr>
          <a:xfrm>
            <a:off x="1195754" y="1134243"/>
            <a:ext cx="9800492" cy="4583725"/>
          </a:xfrm>
          <a:prstGeom prst="rect">
            <a:avLst/>
          </a:prstGeom>
          <a:gradFill>
            <a:gsLst>
              <a:gs pos="31000">
                <a:srgbClr val="031D4D">
                  <a:alpha val="90980"/>
                  <a:lumMod val="100000"/>
                </a:srgbClr>
              </a:gs>
              <a:gs pos="100000">
                <a:srgbClr val="052460">
                  <a:alpha val="91000"/>
                </a:srgbClr>
              </a:gs>
            </a:gsLst>
            <a:lin ang="10800000" scaled="0"/>
          </a:gradFill>
          <a:ln w="25400">
            <a:solidFill>
              <a:schemeClr val="bg1">
                <a:alpha val="8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A9DB25-B724-E9D5-1CFD-70BAB3B578A5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4939678" y="4408848"/>
            <a:ext cx="2312643" cy="8389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D80BCF-00B5-06D5-23BC-E0395BA8EFCD}"/>
              </a:ext>
            </a:extLst>
          </p:cNvPr>
          <p:cNvCxnSpPr/>
          <p:nvPr userDrawn="1"/>
        </p:nvCxnSpPr>
        <p:spPr>
          <a:xfrm>
            <a:off x="2421799" y="3284339"/>
            <a:ext cx="73625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2EEBFA-A40C-DEFB-CF76-F7764F80BCFC}"/>
              </a:ext>
            </a:extLst>
          </p:cNvPr>
          <p:cNvCxnSpPr/>
          <p:nvPr userDrawn="1"/>
        </p:nvCxnSpPr>
        <p:spPr>
          <a:xfrm>
            <a:off x="2421799" y="3946693"/>
            <a:ext cx="736255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0">
            <a:extLst>
              <a:ext uri="{FF2B5EF4-FFF2-40B4-BE49-F238E27FC236}">
                <a16:creationId xmlns:a16="http://schemas.microsoft.com/office/drawing/2014/main" id="{D70CA2C6-C41F-C11D-9A1B-44FA228832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5862" y="1514475"/>
            <a:ext cx="9801225" cy="1585913"/>
          </a:xfrm>
          <a:prstGeom prst="rect">
            <a:avLst/>
          </a:prstGeom>
        </p:spPr>
        <p:txBody>
          <a:bodyPr anchor="b" anchorCtr="0"/>
          <a:lstStyle>
            <a:lvl1pPr algn="ctr">
              <a:defRPr sz="5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29FB75D-263A-68D6-228B-621E9062A7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59768" y="3500440"/>
            <a:ext cx="8272463" cy="600076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spc="60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6584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kayaks&#10;&#10;Description automatically generated">
            <a:extLst>
              <a:ext uri="{FF2B5EF4-FFF2-40B4-BE49-F238E27FC236}">
                <a16:creationId xmlns:a16="http://schemas.microsoft.com/office/drawing/2014/main" id="{FE99F88B-453C-4B65-2E60-05616E5EB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5071" y="-58891"/>
            <a:ext cx="12302135" cy="697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1B22F7-961B-3A60-FD07-A7C21982D8C5}"/>
              </a:ext>
            </a:extLst>
          </p:cNvPr>
          <p:cNvSpPr>
            <a:spLocks/>
          </p:cNvSpPr>
          <p:nvPr userDrawn="1"/>
        </p:nvSpPr>
        <p:spPr>
          <a:xfrm>
            <a:off x="1448788" y="2185989"/>
            <a:ext cx="9298075" cy="1896302"/>
          </a:xfrm>
          <a:prstGeom prst="rect">
            <a:avLst/>
          </a:prstGeom>
          <a:solidFill>
            <a:srgbClr val="326F8A">
              <a:alpha val="65564"/>
            </a:srgbClr>
          </a:solidFill>
          <a:ln w="25400">
            <a:solidFill>
              <a:schemeClr val="bg1">
                <a:alpha val="8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98DC5-D069-52D7-DDB5-5BFFEDE8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2720" y="2635579"/>
            <a:ext cx="9292574" cy="106488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ctr">
              <a:defRPr sz="5000" cap="all" spc="600" baseline="0">
                <a:solidFill>
                  <a:schemeClr val="bg1"/>
                </a:solidFill>
                <a:latin typeface="Bellefair" pitchFamily="2" charset="-79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D6DE1-AAE5-2EE3-7FEB-EDFEBD9CB3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1528" y="4339490"/>
            <a:ext cx="7148944" cy="1125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cap="all" spc="600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subhead </a:t>
            </a:r>
            <a:br>
              <a:rPr lang="en-US" dirty="0"/>
            </a:br>
            <a:r>
              <a:rPr lang="en-US" dirty="0"/>
              <a:t>for section</a:t>
            </a:r>
          </a:p>
        </p:txBody>
      </p:sp>
    </p:spTree>
    <p:extLst>
      <p:ext uri="{BB962C8B-B14F-4D97-AF65-F5344CB8AC3E}">
        <p14:creationId xmlns:p14="http://schemas.microsoft.com/office/powerpoint/2010/main" val="25746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54BF0-FE34-0708-6363-32F9AE88A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0"/>
            <a:ext cx="12230099" cy="6858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/>
          </p:cNvSpPr>
          <p:nvPr userDrawn="1"/>
        </p:nvSpPr>
        <p:spPr>
          <a:xfrm rot="10800000">
            <a:off x="7691717" y="0"/>
            <a:ext cx="4500281" cy="685800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/>
          </p:cNvCxnSpPr>
          <p:nvPr userDrawn="1"/>
        </p:nvCxnSpPr>
        <p:spPr>
          <a:xfrm>
            <a:off x="769815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0" y="38862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B38465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7700" y="10892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5EDE-AF11-0F85-04F1-D1D79E6AB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7355541" y="5951163"/>
            <a:ext cx="4836457" cy="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8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20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30A6C1-4613-26DE-5566-CA05EB9D3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8" cy="6858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/>
          </p:cNvSpPr>
          <p:nvPr userDrawn="1"/>
        </p:nvSpPr>
        <p:spPr>
          <a:xfrm rot="10800000">
            <a:off x="7691717" y="0"/>
            <a:ext cx="4500281" cy="685800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/>
          </p:cNvCxnSpPr>
          <p:nvPr userDrawn="1"/>
        </p:nvCxnSpPr>
        <p:spPr>
          <a:xfrm>
            <a:off x="769815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0" y="38862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B38465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7700" y="10892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5EDE-AF11-0F85-04F1-D1D79E6AB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7355541" y="5951163"/>
            <a:ext cx="4836457" cy="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4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20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9ADED8-FF82-02C9-7024-9F748491C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8" cy="6858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/>
          </p:cNvSpPr>
          <p:nvPr userDrawn="1"/>
        </p:nvSpPr>
        <p:spPr>
          <a:xfrm rot="10800000">
            <a:off x="7691717" y="0"/>
            <a:ext cx="4500281" cy="685800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/>
          </p:cNvCxnSpPr>
          <p:nvPr userDrawn="1"/>
        </p:nvCxnSpPr>
        <p:spPr>
          <a:xfrm>
            <a:off x="769815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0" y="38862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B38465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7700" y="10892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5EDE-AF11-0F85-04F1-D1D79E6AB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7355541" y="5951163"/>
            <a:ext cx="4836457" cy="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2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20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5F554D-9DE6-22D3-B04C-03897604B9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8" cy="6858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/>
          </p:cNvSpPr>
          <p:nvPr userDrawn="1"/>
        </p:nvSpPr>
        <p:spPr>
          <a:xfrm rot="10800000">
            <a:off x="7691717" y="0"/>
            <a:ext cx="4500281" cy="685800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/>
          </p:cNvCxnSpPr>
          <p:nvPr userDrawn="1"/>
        </p:nvCxnSpPr>
        <p:spPr>
          <a:xfrm>
            <a:off x="769815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0" y="38862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B38465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7700" y="10892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5EDE-AF11-0F85-04F1-D1D79E6AB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7355541" y="5951163"/>
            <a:ext cx="4836457" cy="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15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20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A48E8-2210-DB30-933F-943A0A535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1998" cy="68580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/>
          </p:cNvSpPr>
          <p:nvPr userDrawn="1"/>
        </p:nvSpPr>
        <p:spPr>
          <a:xfrm rot="10800000">
            <a:off x="7691717" y="0"/>
            <a:ext cx="4500281" cy="685800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/>
          </p:cNvCxnSpPr>
          <p:nvPr userDrawn="1"/>
        </p:nvCxnSpPr>
        <p:spPr>
          <a:xfrm>
            <a:off x="7698154" y="0"/>
            <a:ext cx="0" cy="6858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67700" y="38862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B38465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7700" y="10892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A5EDE-AF11-0F85-04F1-D1D79E6AB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7355541" y="5951163"/>
            <a:ext cx="4836457" cy="90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3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20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AA447-C726-AC1E-4EFF-E722B48FB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2"/>
          <a:stretch/>
        </p:blipFill>
        <p:spPr>
          <a:xfrm>
            <a:off x="0" y="-27573"/>
            <a:ext cx="12192000" cy="6885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5EF204-1E21-3729-D902-45683453101A}"/>
              </a:ext>
            </a:extLst>
          </p:cNvPr>
          <p:cNvSpPr>
            <a:spLocks/>
          </p:cNvSpPr>
          <p:nvPr userDrawn="1"/>
        </p:nvSpPr>
        <p:spPr>
          <a:xfrm>
            <a:off x="980272" y="1"/>
            <a:ext cx="10231456" cy="6858000"/>
          </a:xfrm>
          <a:prstGeom prst="rect">
            <a:avLst/>
          </a:prstGeom>
          <a:gradFill>
            <a:gsLst>
              <a:gs pos="0">
                <a:srgbClr val="181C61"/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70BFB8-0E1A-9A39-F1B4-B44222EDA0E5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6095999" y="1653987"/>
            <a:ext cx="6096001" cy="435684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 algn="l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8AEE7438-CC5D-48F4-DF32-6F68DBAD6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8800" y="876300"/>
            <a:ext cx="8901953" cy="6297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4000" cap="all" spc="300" baseline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27B422-76DD-7DE7-4822-8212A820BA90}"/>
              </a:ext>
            </a:extLst>
          </p:cNvPr>
          <p:cNvSpPr txBox="1">
            <a:spLocks/>
          </p:cNvSpPr>
          <p:nvPr userDrawn="1"/>
        </p:nvSpPr>
        <p:spPr>
          <a:xfrm>
            <a:off x="1600200" y="63246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EF860C5-D411-0408-6AB6-E363A418C1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8800" y="1714501"/>
            <a:ext cx="4105834" cy="16069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5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600" cap="none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>
              <a:spcBef>
                <a:spcPts val="1100"/>
              </a:spcBef>
              <a:spcAft>
                <a:spcPts val="1200"/>
              </a:spcAft>
              <a:defRPr sz="1400" baseline="0">
                <a:solidFill>
                  <a:srgbClr val="90C3D4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053B3-812A-A6E9-9953-87B5382B80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28800" y="3536950"/>
            <a:ext cx="4141694" cy="2101850"/>
          </a:xfrm>
          <a:prstGeom prst="rect">
            <a:avLst/>
          </a:prstGeom>
        </p:spPr>
        <p:txBody>
          <a:bodyPr/>
          <a:lstStyle>
            <a:lvl1pPr marL="457200" algn="l">
              <a:spcBef>
                <a:spcPts val="1600"/>
              </a:spcBef>
              <a:defRPr sz="1400" b="0" i="0">
                <a:solidFill>
                  <a:srgbClr val="90C3D4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AE1D9D-D932-1A6F-544B-D602A731D5C5}"/>
              </a:ext>
            </a:extLst>
          </p:cNvPr>
          <p:cNvCxnSpPr>
            <a:cxnSpLocks/>
          </p:cNvCxnSpPr>
          <p:nvPr userDrawn="1"/>
        </p:nvCxnSpPr>
        <p:spPr>
          <a:xfrm>
            <a:off x="993592" y="-28046"/>
            <a:ext cx="0" cy="69131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C0D722-033B-7DC8-70FA-1736A68B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6603241" y="5970306"/>
            <a:ext cx="4734368" cy="8876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446DC3-13A9-4A0D-48D6-F887A686DF09}"/>
              </a:ext>
            </a:extLst>
          </p:cNvPr>
          <p:cNvCxnSpPr>
            <a:cxnSpLocks/>
          </p:cNvCxnSpPr>
          <p:nvPr userDrawn="1"/>
        </p:nvCxnSpPr>
        <p:spPr>
          <a:xfrm>
            <a:off x="11204392" y="0"/>
            <a:ext cx="0" cy="69131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E752F-BF1D-6A5C-A552-C8EE6BEAD3E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12070" y="6356350"/>
            <a:ext cx="6006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D53"/>
                </a:solidFill>
              </a:defRPr>
            </a:lvl1pPr>
          </a:lstStyle>
          <a:p>
            <a:fld id="{6B1A654D-3D62-1943-BCC9-0FE2C32D5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06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1152" userDrawn="1">
          <p15:clr>
            <a:srgbClr val="FBAE40"/>
          </p15:clr>
        </p15:guide>
        <p15:guide id="4" orient="horz" pos="552" userDrawn="1">
          <p15:clr>
            <a:srgbClr val="FBAE40"/>
          </p15:clr>
        </p15:guide>
        <p15:guide id="5" orient="horz" pos="1080" userDrawn="1">
          <p15:clr>
            <a:srgbClr val="FBAE40"/>
          </p15:clr>
        </p15:guide>
        <p15:guide id="6" orient="horz" pos="398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AA447-C726-AC1E-4EFF-E722B48FBD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5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5EF204-1E21-3729-D902-4568345310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80272" y="1"/>
            <a:ext cx="10231456" cy="6858000"/>
          </a:xfrm>
          <a:prstGeom prst="rect">
            <a:avLst/>
          </a:prstGeom>
          <a:gradFill>
            <a:gsLst>
              <a:gs pos="0">
                <a:srgbClr val="181C61"/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70BFB8-0E1A-9A39-F1B4-B44222EDA0E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idx="14" hasCustomPrompt="1"/>
          </p:nvPr>
        </p:nvSpPr>
        <p:spPr>
          <a:xfrm>
            <a:off x="6096000" y="1714500"/>
            <a:ext cx="5629836" cy="416858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8AEE7438-CC5D-48F4-DF32-6F68DBAD6D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600200" y="876300"/>
            <a:ext cx="8901953" cy="6297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000" cap="all" spc="300" baseline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27B422-76DD-7DE7-4822-8212A820BA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600200" y="63246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EF860C5-D411-0408-6AB6-E363A418C1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00200" y="1714500"/>
            <a:ext cx="4105834" cy="27768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600" cap="none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>
              <a:spcBef>
                <a:spcPts val="1100"/>
              </a:spcBef>
              <a:spcAft>
                <a:spcPts val="1200"/>
              </a:spcAft>
              <a:defRPr sz="1400" baseline="0">
                <a:solidFill>
                  <a:srgbClr val="90C3D4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AE1D9D-D932-1A6F-544B-D602A731D5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993592" y="-28046"/>
            <a:ext cx="0" cy="69131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C0D722-033B-7DC8-70FA-1736A68B75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6603241" y="5970306"/>
            <a:ext cx="4734368" cy="8876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446DC3-13A9-4A0D-48D6-F887A686DF0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1204392" y="0"/>
            <a:ext cx="0" cy="691314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117135-9381-2315-E32A-9B74E986631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" y="4760259"/>
            <a:ext cx="4154488" cy="1129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spcBef>
                <a:spcPts val="900"/>
              </a:spcBef>
              <a:buFontTx/>
              <a:buNone/>
              <a:defRPr sz="1200" baseline="0">
                <a:solidFill>
                  <a:srgbClr val="90C3D4"/>
                </a:solidFill>
                <a:latin typeface="Montserrat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8444E2C-808D-2CAA-43EA-4C7175C93F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25"/>
          </p:nvPr>
        </p:nvSpPr>
        <p:spPr>
          <a:xfrm>
            <a:off x="11331388" y="6356350"/>
            <a:ext cx="6813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D53"/>
                </a:solidFill>
              </a:defRPr>
            </a:lvl1pPr>
          </a:lstStyle>
          <a:p>
            <a:fld id="{6B1A654D-3D62-1943-BCC9-0FE2C32D5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4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1008" userDrawn="1">
          <p15:clr>
            <a:srgbClr val="FBAE40"/>
          </p15:clr>
        </p15:guide>
        <p15:guide id="4" orient="horz" pos="552" userDrawn="1">
          <p15:clr>
            <a:srgbClr val="FBAE40"/>
          </p15:clr>
        </p15:guide>
        <p15:guide id="5" orient="horz" pos="1080" userDrawn="1">
          <p15:clr>
            <a:srgbClr val="FBAE40"/>
          </p15:clr>
        </p15:guide>
        <p15:guide id="6" orient="horz" pos="398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8AEE7438-CC5D-48F4-DF32-6F68DBAD6D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400300" y="392206"/>
            <a:ext cx="8841441" cy="6297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5000" cap="all" spc="500" baseline="0">
                <a:solidFill>
                  <a:srgbClr val="0A2D53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27B422-76DD-7DE7-4822-8212A820BA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00100" y="63246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0D722-033B-7DC8-70FA-1736A68B75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603240" y="5809129"/>
            <a:ext cx="5593979" cy="1048871"/>
          </a:xfrm>
          <a:prstGeom prst="rect">
            <a:avLst/>
          </a:prstGeom>
        </p:spPr>
      </p:pic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EF860C5-D411-0408-6AB6-E363A418C1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/>
          </p:nvPr>
        </p:nvSpPr>
        <p:spPr>
          <a:xfrm>
            <a:off x="1257300" y="2581835"/>
            <a:ext cx="9654987" cy="3146612"/>
          </a:xfrm>
          <a:prstGeom prst="rect">
            <a:avLst/>
          </a:prstGeom>
        </p:spPr>
        <p:txBody>
          <a:bodyPr lIns="0" tIns="0" rIns="0" bIns="0" numCol="2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400" cap="none" baseline="0">
                <a:solidFill>
                  <a:srgbClr val="052461"/>
                </a:solidFill>
                <a:latin typeface="Montserrat" pitchFamily="2" charset="77"/>
              </a:defRPr>
            </a:lvl1pPr>
            <a:lvl2pPr marL="457200">
              <a:spcBef>
                <a:spcPts val="1100"/>
              </a:spcBef>
              <a:spcAft>
                <a:spcPts val="1200"/>
              </a:spcAft>
              <a:defRPr sz="1400" baseline="0">
                <a:solidFill>
                  <a:srgbClr val="90C3D4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59B80-F827-6F3C-7AF9-A0825D9C0D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2400300" y="1208272"/>
            <a:ext cx="9791700" cy="0"/>
          </a:xfrm>
          <a:prstGeom prst="line">
            <a:avLst/>
          </a:prstGeom>
          <a:ln w="25400" cap="rnd">
            <a:solidFill>
              <a:srgbClr val="326F8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309B6-52ED-D028-741C-39F45F0239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29" y="381162"/>
            <a:ext cx="1391547" cy="504777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D7D133-4EF0-C50B-8CBF-EB909BBE0D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4"/>
          </p:nvPr>
        </p:nvSpPr>
        <p:spPr>
          <a:xfrm>
            <a:off x="1257300" y="1720850"/>
            <a:ext cx="9561046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FontTx/>
              <a:buNone/>
              <a:defRPr sz="2400" cap="all" spc="400" baseline="0">
                <a:solidFill>
                  <a:srgbClr val="326F8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D697913-C0CA-971A-CA4A-D366C1C57F7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062446" y="6356350"/>
            <a:ext cx="950259" cy="36512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326F8A"/>
                </a:solidFill>
              </a:defRPr>
            </a:lvl1pPr>
          </a:lstStyle>
          <a:p>
            <a:fld id="{6B1A654D-3D62-1943-BCC9-0FE2C32D5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33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792" userDrawn="1">
          <p15:clr>
            <a:srgbClr val="FBAE40"/>
          </p15:clr>
        </p15:guide>
        <p15:guide id="4" orient="horz" pos="720" userDrawn="1">
          <p15:clr>
            <a:srgbClr val="FBAE40"/>
          </p15:clr>
        </p15:guide>
        <p15:guide id="5" orient="horz" pos="1080" userDrawn="1">
          <p15:clr>
            <a:srgbClr val="FBAE40"/>
          </p15:clr>
        </p15:guide>
        <p15:guide id="6" orient="horz" pos="3984" userDrawn="1">
          <p15:clr>
            <a:srgbClr val="FBAE40"/>
          </p15:clr>
        </p15:guide>
        <p15:guide id="7" pos="15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C0D722-033B-7DC8-70FA-1736A68B75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6603240" y="5809129"/>
            <a:ext cx="5593979" cy="10488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7C859-9EC9-08F0-7738-AF1E3737819F}"/>
              </a:ext>
            </a:extLst>
          </p:cNvPr>
          <p:cNvSpPr>
            <a:spLocks/>
          </p:cNvSpPr>
          <p:nvPr userDrawn="1"/>
        </p:nvSpPr>
        <p:spPr>
          <a:xfrm rot="10800000">
            <a:off x="0" y="-2"/>
            <a:ext cx="12191998" cy="1250577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8AEE7438-CC5D-48F4-DF32-6F68DBAD6D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400300" y="392206"/>
            <a:ext cx="8841441" cy="6297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5000" cap="all" spc="500" baseline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27B422-76DD-7DE7-4822-8212A820BA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00100" y="63246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EF860C5-D411-0408-6AB6-E363A418C1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57300" y="2581835"/>
            <a:ext cx="9654989" cy="3146612"/>
          </a:xfrm>
          <a:prstGeom prst="rect">
            <a:avLst/>
          </a:prstGeom>
        </p:spPr>
        <p:txBody>
          <a:bodyPr lIns="0" tIns="0" rIns="0" bIns="0" numCol="2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900"/>
              </a:spcAft>
              <a:buFontTx/>
              <a:buNone/>
              <a:defRPr sz="1400" cap="none" baseline="0">
                <a:solidFill>
                  <a:srgbClr val="052461"/>
                </a:solidFill>
                <a:latin typeface="Montserrat" pitchFamily="2" charset="77"/>
              </a:defRPr>
            </a:lvl1pPr>
            <a:lvl2pPr marL="457200">
              <a:spcBef>
                <a:spcPts val="1100"/>
              </a:spcBef>
              <a:spcAft>
                <a:spcPts val="1200"/>
              </a:spcAft>
              <a:defRPr sz="1400" baseline="0">
                <a:solidFill>
                  <a:srgbClr val="90C3D4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A309B6-52ED-D028-741C-39F45F0239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29" y="381162"/>
            <a:ext cx="1391547" cy="504776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D7D133-4EF0-C50B-8CBF-EB909BBE0DF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57302" y="1720850"/>
            <a:ext cx="9607922" cy="685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FontTx/>
              <a:buNone/>
              <a:defRPr sz="2400" cap="all" spc="400" baseline="0">
                <a:solidFill>
                  <a:srgbClr val="326F8A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5B3A6-19FA-C238-7807-022368DE28B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926950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6F8A"/>
                </a:solidFill>
              </a:defRPr>
            </a:lvl1pPr>
          </a:lstStyle>
          <a:p>
            <a:fld id="{6B1A654D-3D62-1943-BCC9-0FE2C32D5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9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792" userDrawn="1">
          <p15:clr>
            <a:srgbClr val="FBAE40"/>
          </p15:clr>
        </p15:guide>
        <p15:guide id="4" orient="horz" pos="720" userDrawn="1">
          <p15:clr>
            <a:srgbClr val="FBAE40"/>
          </p15:clr>
        </p15:guide>
        <p15:guide id="5" orient="horz" pos="1080" userDrawn="1">
          <p15:clr>
            <a:srgbClr val="FBAE40"/>
          </p15:clr>
        </p15:guide>
        <p15:guide id="6" orient="horz" pos="3984" userDrawn="1">
          <p15:clr>
            <a:srgbClr val="FBAE40"/>
          </p15:clr>
        </p15:guide>
        <p15:guide id="7" pos="15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at in the water&#10;&#10;Description automatically generated">
            <a:extLst>
              <a:ext uri="{FF2B5EF4-FFF2-40B4-BE49-F238E27FC236}">
                <a16:creationId xmlns:a16="http://schemas.microsoft.com/office/drawing/2014/main" id="{26432061-E493-AF12-5A1E-BE06064C0E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71021" cy="559952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4CBB3A-E72C-2ADF-5590-9B5EA402A1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7824244" y="0"/>
            <a:ext cx="4449453" cy="5599522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1000"/>
                </a:srgbClr>
              </a:gs>
              <a:gs pos="0">
                <a:srgbClr val="052440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590C59-D5BC-7ABD-F830-B31B6FCBC8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602014"/>
            <a:ext cx="12276083" cy="1255986"/>
          </a:xfrm>
          <a:prstGeom prst="rect">
            <a:avLst/>
          </a:prstGeom>
          <a:solidFill>
            <a:srgbClr val="2655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1F85B8-E2E2-A011-0288-3E35A7D41D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478598" y="5915807"/>
            <a:ext cx="1824598" cy="66186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832624" y="0"/>
            <a:ext cx="0" cy="55761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9F232-BDC1-E1A1-8097-1AA1801623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153399" y="3429000"/>
            <a:ext cx="3316941" cy="13923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buNone/>
              <a:defRPr sz="1800" b="0" i="0" spc="300">
                <a:solidFill>
                  <a:srgbClr val="90C3D4"/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D14410-91CB-0FB0-0DE8-F26D7BDA24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-160421" y="5591147"/>
            <a:ext cx="12433384" cy="0"/>
          </a:xfrm>
          <a:prstGeom prst="line">
            <a:avLst/>
          </a:prstGeom>
          <a:noFill/>
          <a:ln w="381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270AECA-8923-BCA5-6D65-DC9765C0EA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11500217" y="4455919"/>
            <a:ext cx="7482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spc="300" dirty="0">
                <a:solidFill>
                  <a:srgbClr val="FFFFFF"/>
                </a:solidFill>
                <a:latin typeface="Montserrat" pitchFamily="2" charset="77"/>
                <a:ea typeface="Roboto Medium" panose="02000000000000000000" pitchFamily="2" charset="0"/>
              </a:rPr>
              <a:t>2024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0ECC8A-6EAA-C414-E9EA-A25F1C50BFF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 flipV="1">
            <a:off x="11864828" y="0"/>
            <a:ext cx="0" cy="4322694"/>
          </a:xfrm>
          <a:prstGeom prst="line">
            <a:avLst/>
          </a:prstGeom>
          <a:noFill/>
          <a:ln w="44450" cap="rnd" cmpd="sng" algn="ctr">
            <a:solidFill>
              <a:srgbClr val="FFFFFF"/>
            </a:solidFill>
            <a:prstDash val="sysDot"/>
            <a:miter lim="800000"/>
          </a:ln>
          <a:effectLst/>
        </p:spPr>
      </p:cxnSp>
      <p:sp>
        <p:nvSpPr>
          <p:cNvPr id="26" name="Title 25">
            <a:extLst>
              <a:ext uri="{FF2B5EF4-FFF2-40B4-BE49-F238E27FC236}">
                <a16:creationId xmlns:a16="http://schemas.microsoft.com/office/drawing/2014/main" id="{17ABE906-508C-F723-7FD5-B09F99AA2C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3400" y="632011"/>
            <a:ext cx="3303494" cy="250115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46381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6" userDrawn="1">
          <p15:clr>
            <a:srgbClr val="FBAE40"/>
          </p15:clr>
        </p15:guide>
        <p15:guide id="3" pos="51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3EFC88F-E10A-AF2D-26FE-DEC7CED35E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-1" y="6222669"/>
            <a:ext cx="9856521" cy="635330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7000"/>
                </a:srgbClr>
              </a:gs>
              <a:gs pos="0">
                <a:srgbClr val="0A2D53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0CA202-D725-F3F9-C235-CF81F36EF5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0800000">
            <a:off x="0" y="0"/>
            <a:ext cx="9856521" cy="1781303"/>
          </a:xfrm>
          <a:prstGeom prst="rect">
            <a:avLst/>
          </a:prstGeom>
          <a:gradFill flip="none" rotWithShape="0">
            <a:gsLst>
              <a:gs pos="35000">
                <a:srgbClr val="052460">
                  <a:lumMod val="99745"/>
                  <a:lumOff val="255"/>
                  <a:alpha val="96856"/>
                </a:srgbClr>
              </a:gs>
              <a:gs pos="0">
                <a:srgbClr val="0A2D53"/>
              </a:gs>
            </a:gsLst>
            <a:lin ang="900000" scaled="0"/>
            <a:tileRect/>
          </a:gradFill>
          <a:ln w="38100">
            <a:noFill/>
          </a:ln>
          <a:effectLst>
            <a:innerShdw blurRad="704554" dist="799946" dir="10800000">
              <a:prstClr val="black">
                <a:alpha val="18304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eflection of mountains in water&#10;&#10;Description automatically generated">
            <a:extLst>
              <a:ext uri="{FF2B5EF4-FFF2-40B4-BE49-F238E27FC236}">
                <a16:creationId xmlns:a16="http://schemas.microsoft.com/office/drawing/2014/main" id="{DA8C576B-2F8A-E40A-E7DB-F06DA34DB9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6895"/>
            <a:ext cx="12192001" cy="441120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B5858D-16B5-8C2A-6341-315B761380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844644" y="0"/>
            <a:ext cx="2347356" cy="1805049"/>
          </a:xfrm>
          <a:prstGeom prst="rect">
            <a:avLst/>
          </a:prstGeom>
          <a:gradFill flip="none" rotWithShape="1">
            <a:gsLst>
              <a:gs pos="31000">
                <a:srgbClr val="326F8A"/>
              </a:gs>
              <a:gs pos="97000">
                <a:srgbClr val="2B5B75">
                  <a:lumMod val="97590"/>
                  <a:lumOff val="2410"/>
                </a:srgbClr>
              </a:gs>
              <a:gs pos="0">
                <a:srgbClr val="2B5B75">
                  <a:lumMod val="96000"/>
                </a:srgbClr>
              </a:gs>
              <a:gs pos="69000">
                <a:srgbClr val="326F8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B4F282-7E76-F807-30F2-25A2A30E043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9839554" y="0"/>
            <a:ext cx="0" cy="179317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D9EEA8C-7E94-759B-5EE9-E535C81019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844644" y="6258296"/>
            <a:ext cx="2347356" cy="599704"/>
          </a:xfrm>
          <a:prstGeom prst="rect">
            <a:avLst/>
          </a:prstGeom>
          <a:gradFill flip="none" rotWithShape="1">
            <a:gsLst>
              <a:gs pos="31000">
                <a:srgbClr val="326F8A"/>
              </a:gs>
              <a:gs pos="97000">
                <a:srgbClr val="2B5B75">
                  <a:lumMod val="97590"/>
                  <a:lumOff val="2410"/>
                </a:srgbClr>
              </a:gs>
              <a:gs pos="0">
                <a:srgbClr val="2B5B75">
                  <a:lumMod val="96000"/>
                </a:srgbClr>
              </a:gs>
              <a:gs pos="69000">
                <a:srgbClr val="326F8A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44F317-FE08-921E-AFA6-8AB091118C7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9861324" y="6234545"/>
            <a:ext cx="0" cy="6234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25313-E46E-B7D1-B41F-4C5E71EF830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79317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08260A-E44A-D6DC-5F09-68EAAA994FF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623256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FAF8E049-9637-9089-C06A-AB238C5636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575630" y="535943"/>
            <a:ext cx="2090909" cy="75846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B9FF19B-F2A0-DFA8-F643-AE48C79627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315200" y="3075709"/>
            <a:ext cx="4382983" cy="2814452"/>
          </a:xfrm>
          <a:prstGeom prst="rect">
            <a:avLst/>
          </a:prstGeom>
        </p:spPr>
        <p:txBody>
          <a:bodyPr lIns="0" rIns="0" anchor="b" anchorCtr="0">
            <a:normAutofit/>
          </a:bodyPr>
          <a:lstStyle>
            <a:lvl1pPr>
              <a:defRPr sz="5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010CECDD-6B12-8C4E-E822-75EB51A81C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626032" y="2188029"/>
            <a:ext cx="10750529" cy="38036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buNone/>
              <a:defRPr sz="1800" b="0" i="0" spc="600">
                <a:solidFill>
                  <a:srgbClr val="326F8A"/>
                </a:solidFill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SUBHEAD FOR POWERPOINT PRESENTATION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1879CEB-924A-EDF2-35BD-5A7DEEA29B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516217" y="6239435"/>
            <a:ext cx="5794936" cy="605118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sz="1100" b="0" i="0" spc="30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Tatitlek.com</a:t>
            </a:r>
          </a:p>
        </p:txBody>
      </p:sp>
    </p:spTree>
    <p:extLst>
      <p:ext uri="{BB962C8B-B14F-4D97-AF65-F5344CB8AC3E}">
        <p14:creationId xmlns:p14="http://schemas.microsoft.com/office/powerpoint/2010/main" val="2323479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A2A48-3E5A-B5C3-CA72-4F48A651A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6483" y="0"/>
            <a:ext cx="3665517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92F7F-8F26-22F6-7C0A-3B1EDF752A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8533864" cy="6858000"/>
          </a:xfrm>
          <a:prstGeom prst="rect">
            <a:avLst/>
          </a:prstGeom>
          <a:gradFill>
            <a:gsLst>
              <a:gs pos="0">
                <a:srgbClr val="181C61">
                  <a:alpha val="97000"/>
                </a:srgbClr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3EC4A-A1F1-34A3-CD53-106B88038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3260476" y="5871938"/>
            <a:ext cx="5259004" cy="9860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9BB142-7B41-9E56-BB5A-2D9D0DCC733F}"/>
              </a:ext>
            </a:extLst>
          </p:cNvPr>
          <p:cNvCxnSpPr>
            <a:cxnSpLocks/>
          </p:cNvCxnSpPr>
          <p:nvPr userDrawn="1"/>
        </p:nvCxnSpPr>
        <p:spPr>
          <a:xfrm>
            <a:off x="8521164" y="-12700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70BFB8-0E1A-9A39-F1B4-B44222EDA0E5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6096000" y="2057400"/>
            <a:ext cx="5341236" cy="356082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E4079F2-C982-D581-3580-4615C8AB31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0600" y="2057401"/>
            <a:ext cx="4667250" cy="8508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Aft>
                <a:spcPts val="500"/>
              </a:spcAft>
              <a:buFontTx/>
              <a:buNone/>
              <a:defRPr sz="2400" b="0" i="0" cap="all" spc="300" baseline="0">
                <a:solidFill>
                  <a:srgbClr val="90C3D4"/>
                </a:solidFill>
                <a:latin typeface="Montserrat Light" pitchFamily="2" charset="77"/>
              </a:defRPr>
            </a:lvl1pPr>
            <a:lvl2pPr marL="0" indent="0">
              <a:lnSpc>
                <a:spcPct val="140000"/>
              </a:lnSpc>
              <a:buFontTx/>
              <a:buNone/>
              <a:defRPr sz="1600" b="0" i="0">
                <a:solidFill>
                  <a:schemeClr val="bg1"/>
                </a:solidFill>
                <a:latin typeface="Montserrat" pitchFamily="2" charset="77"/>
              </a:defRPr>
            </a:lvl2pPr>
            <a:lvl3pPr marL="274320" indent="0">
              <a:spcBef>
                <a:spcPts val="1700"/>
              </a:spcBef>
              <a:buFont typeface="Arial" panose="020B0604020202020204" pitchFamily="34" charset="0"/>
              <a:buNone/>
              <a:defRPr sz="1400" b="0" i="0">
                <a:solidFill>
                  <a:srgbClr val="90C3D4"/>
                </a:solidFill>
                <a:latin typeface="Montserrat" pitchFamily="2" charset="77"/>
              </a:defRPr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2"/>
            <a:endParaRPr lang="en-US" dirty="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8AEE7438-CC5D-48F4-DF32-6F68DBAD6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599" y="876300"/>
            <a:ext cx="6905625" cy="8286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4000" cap="all" spc="300" baseline="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30CFB68-C7A8-005D-3E33-D6B245B3BD0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51900" y="5880100"/>
            <a:ext cx="2400300" cy="6985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1" i="0">
                <a:solidFill>
                  <a:schemeClr val="bg1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627B422-76DD-7DE7-4822-8212A820BA90}"/>
              </a:ext>
            </a:extLst>
          </p:cNvPr>
          <p:cNvSpPr txBox="1">
            <a:spLocks/>
          </p:cNvSpPr>
          <p:nvPr userDrawn="1"/>
        </p:nvSpPr>
        <p:spPr>
          <a:xfrm>
            <a:off x="990600" y="6201489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EF860C5-D411-0408-6AB6-E363A418C1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0601" y="3169920"/>
            <a:ext cx="4684986" cy="6768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50000"/>
              </a:lnSpc>
              <a:spcBef>
                <a:spcPts val="500"/>
              </a:spcBef>
              <a:buFontTx/>
              <a:buNone/>
              <a:defRPr sz="1600" cap="none" baseline="0">
                <a:solidFill>
                  <a:schemeClr val="bg1"/>
                </a:solidFill>
                <a:latin typeface="Montserrat" pitchFamily="2" charset="77"/>
              </a:defRPr>
            </a:lvl1pPr>
            <a:lvl2pPr marL="457200">
              <a:spcBef>
                <a:spcPts val="1100"/>
              </a:spcBef>
              <a:spcAft>
                <a:spcPts val="1200"/>
              </a:spcAft>
              <a:defRPr sz="1400" baseline="0">
                <a:solidFill>
                  <a:srgbClr val="90C3D4"/>
                </a:solidFill>
                <a:latin typeface="Montserrat" pitchFamily="2" charset="77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053B3-812A-A6E9-9953-87B5382B807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90600" y="3994150"/>
            <a:ext cx="4759325" cy="1644650"/>
          </a:xfrm>
          <a:prstGeom prst="rect">
            <a:avLst/>
          </a:prstGeom>
        </p:spPr>
        <p:txBody>
          <a:bodyPr/>
          <a:lstStyle>
            <a:lvl1pPr marL="457200">
              <a:spcBef>
                <a:spcPts val="1600"/>
              </a:spcBef>
              <a:defRPr sz="1400" b="0" i="0">
                <a:solidFill>
                  <a:srgbClr val="90C3D4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FCC545D-50C4-4C4A-B0B5-93E0B3733162}"/>
              </a:ext>
            </a:extLst>
          </p:cNvPr>
          <p:cNvSpPr txBox="1">
            <a:spLocks/>
          </p:cNvSpPr>
          <p:nvPr userDrawn="1"/>
        </p:nvSpPr>
        <p:spPr>
          <a:xfrm>
            <a:off x="92695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1" i="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B1A654D-3D62-1943-BCC9-0FE2C32D53C0}" type="slidenum">
              <a:rPr lang="en-US" sz="850" b="0" i="0" baseline="0" smtClean="0"/>
              <a:pPr/>
              <a:t>‹#›</a:t>
            </a:fld>
            <a:endParaRPr lang="en-US" sz="850" b="0" i="0" baseline="0" dirty="0"/>
          </a:p>
        </p:txBody>
      </p:sp>
    </p:spTree>
    <p:extLst>
      <p:ext uri="{BB962C8B-B14F-4D97-AF65-F5344CB8AC3E}">
        <p14:creationId xmlns:p14="http://schemas.microsoft.com/office/powerpoint/2010/main" val="7127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624" userDrawn="1">
          <p15:clr>
            <a:srgbClr val="FBAE40"/>
          </p15:clr>
        </p15:guide>
        <p15:guide id="4" orient="horz" pos="552" userDrawn="1">
          <p15:clr>
            <a:srgbClr val="FBAE40"/>
          </p15:clr>
        </p15:guide>
        <p15:guide id="5" orient="horz" pos="1296" userDrawn="1">
          <p15:clr>
            <a:srgbClr val="FBAE40"/>
          </p15:clr>
        </p15:guide>
        <p15:guide id="6" orient="horz" pos="398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buildings and mountains in the background&#10;&#10;Description automatically generated">
            <a:extLst>
              <a:ext uri="{FF2B5EF4-FFF2-40B4-BE49-F238E27FC236}">
                <a16:creationId xmlns:a16="http://schemas.microsoft.com/office/drawing/2014/main" id="{B72F45FA-E878-643C-C793-80F3E8A385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92F7F-8F26-22F6-7C0A-3B1EDF752A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31272" y="0"/>
            <a:ext cx="7702591" cy="6858000"/>
          </a:xfrm>
          <a:prstGeom prst="rect">
            <a:avLst/>
          </a:prstGeom>
          <a:gradFill>
            <a:gsLst>
              <a:gs pos="0">
                <a:srgbClr val="181C61">
                  <a:alpha val="97000"/>
                </a:srgbClr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3EC4A-A1F1-34A3-CD53-106B88038D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3825766" y="5974120"/>
            <a:ext cx="4714034" cy="883880"/>
          </a:xfrm>
          <a:prstGeom prst="rect">
            <a:avLst/>
          </a:prstGeom>
        </p:spPr>
      </p:pic>
      <p:sp>
        <p:nvSpPr>
          <p:cNvPr id="8" name="Vertical Title 1">
            <a:extLst>
              <a:ext uri="{FF2B5EF4-FFF2-40B4-BE49-F238E27FC236}">
                <a16:creationId xmlns:a16="http://schemas.microsoft.com/office/drawing/2014/main" id="{B1E072F5-F5A7-CB0F-F3B7-741EA713E9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orient="vert" hasCustomPrompt="1"/>
          </p:nvPr>
        </p:nvSpPr>
        <p:spPr>
          <a:xfrm>
            <a:off x="1295400" y="1292772"/>
            <a:ext cx="4393869" cy="1723560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9BB142-7B41-9E56-BB5A-2D9D0DCC73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533864" y="0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27E45F-481A-96D9-0A8C-4B3FEAF7AFB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12924" y="0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270BFB8-0E1A-9A39-F1B4-B44222EDA0E5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ph idx="14" hasCustomPrompt="1"/>
          </p:nvPr>
        </p:nvSpPr>
        <p:spPr>
          <a:xfrm>
            <a:off x="6198919" y="1021277"/>
            <a:ext cx="5216663" cy="483325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E4469A-84EE-0E87-496B-54BFE2E363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95400" y="63627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CCB7A4-9A50-B715-66F6-90268207AE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1295400" y="3290503"/>
            <a:ext cx="4411716" cy="25847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50000"/>
              </a:lnSpc>
              <a:buFontTx/>
              <a:buNone/>
              <a:defRPr sz="14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4584E-83C1-C52D-7E55-4B997BAF5BD3}"/>
              </a:ext>
            </a:extLst>
          </p:cNvPr>
          <p:cNvSpPr txBox="1"/>
          <p:nvPr userDrawn="1"/>
        </p:nvSpPr>
        <p:spPr>
          <a:xfrm>
            <a:off x="11205882" y="6463553"/>
            <a:ext cx="717177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fld id="{6B1A654D-3D62-1943-BCC9-0FE2C32D53C0}" type="slidenum">
              <a:rPr lang="en-US" sz="800" b="1" i="0" baseline="0" smtClean="0">
                <a:solidFill>
                  <a:srgbClr val="0A2D53"/>
                </a:solidFill>
                <a:latin typeface="Montserra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 i="0" baseline="0" dirty="0">
              <a:solidFill>
                <a:srgbClr val="0A2D53"/>
              </a:solidFill>
              <a:latin typeface="Montserrat" pitchFamily="2" charset="77"/>
            </a:endParaRPr>
          </a:p>
          <a:p>
            <a:pPr marL="0" indent="0" algn="l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Tx/>
              <a:buNone/>
            </a:pPr>
            <a:endParaRPr lang="en-US" sz="2400" spc="300" baseline="0" dirty="0">
              <a:solidFill>
                <a:srgbClr val="90C3D4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0357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08" userDrawn="1">
          <p15:clr>
            <a:srgbClr val="FBAE40"/>
          </p15:clr>
        </p15:guide>
        <p15:guide id="4" pos="81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FF282-EB36-CA32-9A3E-67CFB9864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573"/>
            <a:ext cx="12192000" cy="68855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92F7F-8F26-22F6-7C0A-3B1EDF752ADB}"/>
              </a:ext>
            </a:extLst>
          </p:cNvPr>
          <p:cNvSpPr>
            <a:spLocks/>
          </p:cNvSpPr>
          <p:nvPr userDrawn="1"/>
        </p:nvSpPr>
        <p:spPr>
          <a:xfrm>
            <a:off x="831272" y="0"/>
            <a:ext cx="10569040" cy="6858000"/>
          </a:xfrm>
          <a:prstGeom prst="rect">
            <a:avLst/>
          </a:prstGeom>
          <a:gradFill>
            <a:gsLst>
              <a:gs pos="0">
                <a:srgbClr val="181C61">
                  <a:alpha val="97000"/>
                </a:srgbClr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3EC4A-A1F1-34A3-CD53-106B88038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6285253" y="5871938"/>
            <a:ext cx="5259004" cy="986062"/>
          </a:xfrm>
          <a:prstGeom prst="rect">
            <a:avLst/>
          </a:prstGeom>
        </p:spPr>
      </p:pic>
      <p:sp>
        <p:nvSpPr>
          <p:cNvPr id="8" name="Vertical Title 1">
            <a:extLst>
              <a:ext uri="{FF2B5EF4-FFF2-40B4-BE49-F238E27FC236}">
                <a16:creationId xmlns:a16="http://schemas.microsoft.com/office/drawing/2014/main" id="{B1E072F5-F5A7-CB0F-F3B7-741EA713E9F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752600" y="711200"/>
            <a:ext cx="8793480" cy="903844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27E45F-481A-96D9-0A8C-4B3FEAF7AFB1}"/>
              </a:ext>
            </a:extLst>
          </p:cNvPr>
          <p:cNvCxnSpPr>
            <a:cxnSpLocks/>
          </p:cNvCxnSpPr>
          <p:nvPr userDrawn="1"/>
        </p:nvCxnSpPr>
        <p:spPr>
          <a:xfrm>
            <a:off x="812924" y="0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C599C7-66F4-7C18-C2D8-37B57C346715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1752600" y="1981200"/>
            <a:ext cx="3877175" cy="24384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63BE811-578D-3063-21AD-E497E5088C43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6428627" y="1981200"/>
            <a:ext cx="3877175" cy="24384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CC6C8-F319-3E8E-B4DA-BDF4402FE5D8}"/>
              </a:ext>
            </a:extLst>
          </p:cNvPr>
          <p:cNvSpPr txBox="1">
            <a:spLocks/>
          </p:cNvSpPr>
          <p:nvPr userDrawn="1"/>
        </p:nvSpPr>
        <p:spPr>
          <a:xfrm>
            <a:off x="1328352" y="64008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3B5D9-DE9D-0F3B-1266-F4D9295D5A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52600" y="4686300"/>
            <a:ext cx="3916680" cy="136906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lnSpc>
                <a:spcPct val="150000"/>
              </a:lnSpc>
              <a:buFontTx/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D2AB8D-FE77-6319-A0BB-69CCA47CDB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6360" y="4686300"/>
            <a:ext cx="3916680" cy="136906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lnSpc>
                <a:spcPct val="150000"/>
              </a:lnSpc>
              <a:buFontTx/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0D6422-2612-1C9C-65AC-408FC5F66C81}"/>
              </a:ext>
            </a:extLst>
          </p:cNvPr>
          <p:cNvCxnSpPr>
            <a:cxnSpLocks/>
          </p:cNvCxnSpPr>
          <p:nvPr userDrawn="1"/>
        </p:nvCxnSpPr>
        <p:spPr>
          <a:xfrm>
            <a:off x="11379324" y="-35633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823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952">
          <p15:clr>
            <a:srgbClr val="FBAE40"/>
          </p15:clr>
        </p15:guide>
        <p15:guide id="4" orient="horz" pos="1248">
          <p15:clr>
            <a:srgbClr val="FBAE40"/>
          </p15:clr>
        </p15:guide>
        <p15:guide id="5" orient="horz" pos="4032" userDrawn="1">
          <p15:clr>
            <a:srgbClr val="FBAE40"/>
          </p15:clr>
        </p15:guide>
        <p15:guide id="6" pos="792" userDrawn="1">
          <p15:clr>
            <a:srgbClr val="FBAE40"/>
          </p15:clr>
        </p15:guide>
        <p15:guide id="7" pos="11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FF282-EB36-CA32-9A3E-67CFB9864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2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573"/>
            <a:ext cx="12192000" cy="68855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C92F7F-8F26-22F6-7C0A-3B1EDF752ADB}"/>
              </a:ext>
            </a:extLst>
          </p:cNvPr>
          <p:cNvSpPr>
            <a:spLocks/>
          </p:cNvSpPr>
          <p:nvPr userDrawn="1"/>
        </p:nvSpPr>
        <p:spPr>
          <a:xfrm>
            <a:off x="831272" y="0"/>
            <a:ext cx="10569040" cy="6858000"/>
          </a:xfrm>
          <a:prstGeom prst="rect">
            <a:avLst/>
          </a:prstGeom>
          <a:gradFill>
            <a:gsLst>
              <a:gs pos="0">
                <a:srgbClr val="181C61">
                  <a:alpha val="97000"/>
                </a:srgbClr>
              </a:gs>
              <a:gs pos="51000">
                <a:srgbClr val="052460"/>
              </a:gs>
            </a:gsLst>
            <a:lin ang="10800000" scaled="0"/>
          </a:gradFill>
          <a:ln>
            <a:noFill/>
          </a:ln>
          <a:effectLst>
            <a:innerShdw blurRad="1270000" dist="2133195" dir="10800000">
              <a:prstClr val="black">
                <a:alpha val="16991"/>
              </a:prstClr>
            </a:innerShdw>
            <a:reflection endPos="0" dir="5400000" sy="-100000" algn="bl" rotWithShape="0"/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33EC4A-A1F1-34A3-CD53-106B88038D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/>
          <a:stretch/>
        </p:blipFill>
        <p:spPr>
          <a:xfrm>
            <a:off x="6285253" y="5871938"/>
            <a:ext cx="5259004" cy="986062"/>
          </a:xfrm>
          <a:prstGeom prst="rect">
            <a:avLst/>
          </a:prstGeom>
        </p:spPr>
      </p:pic>
      <p:sp>
        <p:nvSpPr>
          <p:cNvPr id="8" name="Vertical Title 1">
            <a:extLst>
              <a:ext uri="{FF2B5EF4-FFF2-40B4-BE49-F238E27FC236}">
                <a16:creationId xmlns:a16="http://schemas.microsoft.com/office/drawing/2014/main" id="{B1E072F5-F5A7-CB0F-F3B7-741EA713E9F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1752600" y="711200"/>
            <a:ext cx="8793480" cy="903844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>
              <a:defRPr sz="4000" spc="300">
                <a:solidFill>
                  <a:schemeClr val="bg1"/>
                </a:solidFill>
                <a:latin typeface="Bellefair" pitchFamily="2" charset="-79"/>
                <a:cs typeface="Bellefair" pitchFamily="2" charset="-79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27E45F-481A-96D9-0A8C-4B3FEAF7AFB1}"/>
              </a:ext>
            </a:extLst>
          </p:cNvPr>
          <p:cNvCxnSpPr>
            <a:cxnSpLocks/>
          </p:cNvCxnSpPr>
          <p:nvPr userDrawn="1"/>
        </p:nvCxnSpPr>
        <p:spPr>
          <a:xfrm>
            <a:off x="812924" y="0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C599C7-66F4-7C18-C2D8-37B57C346715}"/>
              </a:ext>
            </a:extLst>
          </p:cNvPr>
          <p:cNvSpPr>
            <a:spLocks noGrp="1" noChangeAspect="1"/>
          </p:cNvSpPr>
          <p:nvPr>
            <p:ph idx="14" hasCustomPrompt="1"/>
          </p:nvPr>
        </p:nvSpPr>
        <p:spPr>
          <a:xfrm>
            <a:off x="1752600" y="2651760"/>
            <a:ext cx="3877175" cy="24384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63BE811-578D-3063-21AD-E497E5088C43}"/>
              </a:ext>
            </a:extLst>
          </p:cNvPr>
          <p:cNvSpPr>
            <a:spLocks noGrp="1" noChangeAspect="1"/>
          </p:cNvSpPr>
          <p:nvPr>
            <p:ph idx="17" hasCustomPrompt="1"/>
          </p:nvPr>
        </p:nvSpPr>
        <p:spPr>
          <a:xfrm>
            <a:off x="6428627" y="2651760"/>
            <a:ext cx="3877175" cy="243840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lIns="0" rIns="0"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Picture/Object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CCC6C8-F319-3E8E-B4DA-BDF4402FE5D8}"/>
              </a:ext>
            </a:extLst>
          </p:cNvPr>
          <p:cNvSpPr txBox="1">
            <a:spLocks/>
          </p:cNvSpPr>
          <p:nvPr userDrawn="1"/>
        </p:nvSpPr>
        <p:spPr>
          <a:xfrm>
            <a:off x="1328352" y="6400800"/>
            <a:ext cx="364236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solidFill>
                  <a:srgbClr val="326F8A"/>
                </a:solidFill>
                <a:latin typeface="Bellefair" pitchFamily="2" charset="-79"/>
                <a:cs typeface="Bellefair" pitchFamily="2" charset="-79"/>
              </a:rPr>
              <a:t>© 2024 Tatitlek Corporation. All Rights Reserved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853B5D9-DE9D-0F3B-1266-F4D9295D5A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52600" y="5356860"/>
            <a:ext cx="3916680" cy="88138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lnSpc>
                <a:spcPct val="150000"/>
              </a:lnSpc>
              <a:buFontTx/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BD2AB8D-FE77-6319-A0BB-69CCA47CDB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6360" y="5356860"/>
            <a:ext cx="3916680" cy="901700"/>
          </a:xfrm>
          <a:prstGeom prst="rect">
            <a:avLst/>
          </a:prstGeom>
        </p:spPr>
        <p:txBody>
          <a:bodyPr lIns="91440" tIns="0" rIns="0" bIns="0"/>
          <a:lstStyle>
            <a:lvl1pPr marL="0" indent="0">
              <a:lnSpc>
                <a:spcPct val="150000"/>
              </a:lnSpc>
              <a:buFontTx/>
              <a:buNone/>
              <a:defRPr sz="12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0D6422-2612-1C9C-65AC-408FC5F66C81}"/>
              </a:ext>
            </a:extLst>
          </p:cNvPr>
          <p:cNvCxnSpPr>
            <a:cxnSpLocks/>
          </p:cNvCxnSpPr>
          <p:nvPr userDrawn="1"/>
        </p:nvCxnSpPr>
        <p:spPr>
          <a:xfrm>
            <a:off x="11379324" y="-35633"/>
            <a:ext cx="12331" cy="692926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978EE1-4DF6-3B9C-C3FF-359509C085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52600" y="1866900"/>
            <a:ext cx="3937000" cy="71374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FontTx/>
              <a:buNone/>
              <a:defRPr sz="1800" b="0" i="0" cap="all" spc="300" baseline="0">
                <a:solidFill>
                  <a:srgbClr val="90C3D4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CCA39A9-D89E-761F-A6F1-A82824B1AA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00800" y="1866900"/>
            <a:ext cx="3921760" cy="6832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buFontTx/>
              <a:buNone/>
              <a:defRPr sz="1800" b="0" i="0" cap="all" spc="300" baseline="0">
                <a:solidFill>
                  <a:srgbClr val="90C3D4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C57A65B-7367-22CD-E24E-81EA08D9AB9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340352" y="6356350"/>
            <a:ext cx="67235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2D53"/>
                </a:solidFill>
              </a:defRPr>
            </a:lvl1pPr>
          </a:lstStyle>
          <a:p>
            <a:fld id="{6B1A654D-3D62-1943-BCC9-0FE2C32D53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30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952">
          <p15:clr>
            <a:srgbClr val="FBAE40"/>
          </p15:clr>
        </p15:guide>
        <p15:guide id="4" orient="horz" pos="1176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  <p15:guide id="6" pos="792" userDrawn="1">
          <p15:clr>
            <a:srgbClr val="FBAE40"/>
          </p15:clr>
        </p15:guide>
        <p15:guide id="7" pos="11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uffed animal next to a mask&#10;&#10;Description automatically generated">
            <a:extLst>
              <a:ext uri="{FF2B5EF4-FFF2-40B4-BE49-F238E27FC236}">
                <a16:creationId xmlns:a16="http://schemas.microsoft.com/office/drawing/2014/main" id="{FEF53B39-82C1-D4A8-6BB1-D06614D408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1B22F7-961B-3A60-FD07-A7C21982D8C5}"/>
              </a:ext>
            </a:extLst>
          </p:cNvPr>
          <p:cNvSpPr>
            <a:spLocks/>
          </p:cNvSpPr>
          <p:nvPr userDrawn="1"/>
        </p:nvSpPr>
        <p:spPr>
          <a:xfrm>
            <a:off x="1448788" y="2185989"/>
            <a:ext cx="9298075" cy="1896302"/>
          </a:xfrm>
          <a:prstGeom prst="rect">
            <a:avLst/>
          </a:prstGeom>
          <a:solidFill>
            <a:schemeClr val="tx1">
              <a:alpha val="65564"/>
            </a:schemeClr>
          </a:solidFill>
          <a:ln w="25400">
            <a:solidFill>
              <a:schemeClr val="bg1">
                <a:alpha val="8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98DC5-D069-52D7-DDB5-5BFFEDE8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2720" y="2635579"/>
            <a:ext cx="9292574" cy="106488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ctr">
              <a:defRPr sz="5000" cap="all" spc="600" baseline="0">
                <a:solidFill>
                  <a:schemeClr val="bg1"/>
                </a:solidFill>
                <a:latin typeface="Bellefair" pitchFamily="2" charset="-79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D6DE1-AAE5-2EE3-7FEB-EDFEBD9CB3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1528" y="4339490"/>
            <a:ext cx="7148944" cy="1125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cap="all" spc="600" baseline="0">
                <a:solidFill>
                  <a:srgbClr val="90C3D4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subhead </a:t>
            </a:r>
            <a:br>
              <a:rPr lang="en-US" dirty="0"/>
            </a:br>
            <a:r>
              <a:rPr lang="en-US" dirty="0"/>
              <a:t>for section</a:t>
            </a:r>
          </a:p>
        </p:txBody>
      </p:sp>
    </p:spTree>
    <p:extLst>
      <p:ext uri="{BB962C8B-B14F-4D97-AF65-F5344CB8AC3E}">
        <p14:creationId xmlns:p14="http://schemas.microsoft.com/office/powerpoint/2010/main" val="1792271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F53B39-82C1-D4A8-6BB1-D06614D40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1B22F7-961B-3A60-FD07-A7C21982D8C5}"/>
              </a:ext>
            </a:extLst>
          </p:cNvPr>
          <p:cNvSpPr>
            <a:spLocks/>
          </p:cNvSpPr>
          <p:nvPr userDrawn="1"/>
        </p:nvSpPr>
        <p:spPr>
          <a:xfrm>
            <a:off x="1448788" y="2185989"/>
            <a:ext cx="9298075" cy="1896302"/>
          </a:xfrm>
          <a:prstGeom prst="rect">
            <a:avLst/>
          </a:prstGeom>
          <a:solidFill>
            <a:schemeClr val="tx1">
              <a:alpha val="65564"/>
            </a:schemeClr>
          </a:solidFill>
          <a:ln w="25400">
            <a:solidFill>
              <a:schemeClr val="bg1">
                <a:alpha val="81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98DC5-D069-52D7-DDB5-5BFFEDE8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2720" y="2635579"/>
            <a:ext cx="9292574" cy="1064884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ctr">
              <a:defRPr sz="5000" cap="all" spc="600" baseline="0">
                <a:solidFill>
                  <a:schemeClr val="bg1"/>
                </a:solidFill>
                <a:latin typeface="Bellefair" pitchFamily="2" charset="-79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D6DE1-AAE5-2EE3-7FEB-EDFEBD9CB34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21528" y="4339490"/>
            <a:ext cx="7148944" cy="112539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 cap="all" spc="600" baseline="0">
                <a:solidFill>
                  <a:srgbClr val="FFBF00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subhead </a:t>
            </a:r>
            <a:br>
              <a:rPr lang="en-US" dirty="0"/>
            </a:br>
            <a:r>
              <a:rPr lang="en-US" dirty="0"/>
              <a:t>for section</a:t>
            </a:r>
          </a:p>
        </p:txBody>
      </p:sp>
    </p:spTree>
    <p:extLst>
      <p:ext uri="{BB962C8B-B14F-4D97-AF65-F5344CB8AC3E}">
        <p14:creationId xmlns:p14="http://schemas.microsoft.com/office/powerpoint/2010/main" val="42829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7EF89-ACF7-A20A-3C08-EADA0FEA4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82952" y="64191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1" i="0" baseline="0">
                <a:solidFill>
                  <a:srgbClr val="0A2D53"/>
                </a:solidFill>
                <a:latin typeface="Montserrat" pitchFamily="2" charset="77"/>
              </a:defRPr>
            </a:lvl1pPr>
          </a:lstStyle>
          <a:p>
            <a:fld id="{FE7EE683-B020-454A-A9A5-F33E195213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2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52" r:id="rId4"/>
    <p:sldLayoutId id="2147483661" r:id="rId5"/>
    <p:sldLayoutId id="2147483662" r:id="rId6"/>
    <p:sldLayoutId id="2147483681" r:id="rId7"/>
    <p:sldLayoutId id="2147483664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3686B6-B15E-66E8-01AA-85010237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TATITLEK CORPORATION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16F292-4D10-9CC0-E1D1-A60F94015C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CELEBRATING 50 YEARS</a:t>
            </a:r>
          </a:p>
        </p:txBody>
      </p:sp>
    </p:spTree>
    <p:extLst>
      <p:ext uri="{BB962C8B-B14F-4D97-AF65-F5344CB8AC3E}">
        <p14:creationId xmlns:p14="http://schemas.microsoft.com/office/powerpoint/2010/main" val="201006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E576C-986B-D2E9-1F67-587A8D17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tatitlek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ABB771-4DB7-6685-D677-E206778133A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2A638-1986-4E97-514C-84D23285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96" y="1472398"/>
            <a:ext cx="7211431" cy="47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3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956C-5464-439B-345F-0391BF30E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TATITLEK LANDS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3DF4-2FDD-A03F-9DE3-DCC18E3D9DF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A0D08-FFAD-E913-AFC3-48A0FB828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051" y="1576691"/>
            <a:ext cx="7799898" cy="45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9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265B3-3C0C-EB48-64C3-00E7E2012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TATITLEK LANDS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8F869-4A55-62FE-FE68-899884A8376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A2846-FBD0-A08B-D64E-303B99A8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51" y="1592102"/>
            <a:ext cx="9999291" cy="454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33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3FFC9-6566-4D63-0A5E-AF4CCC42E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TATITLEK LANDS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4C48F-4A73-629D-F60D-BECD889C831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57302" y="1888873"/>
            <a:ext cx="2938180" cy="435056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Final</a:t>
            </a:r>
          </a:p>
          <a:p>
            <a:r>
              <a:rPr lang="en-US" dirty="0"/>
              <a:t>Conveyance</a:t>
            </a:r>
          </a:p>
          <a:p>
            <a:r>
              <a:rPr lang="en-US" dirty="0"/>
              <a:t>complete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E1699-8440-077D-5750-8D5CE91885A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9C16B4-A15A-AD6E-8162-3E7710D4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87" y="1888873"/>
            <a:ext cx="6413313" cy="42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7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83EEF-1948-3908-9C79-B242B28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TATITLEK LANDS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6B2C5-50D7-0D63-5F22-57A1F64438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numCol="1">
            <a:normAutofit fontScale="92500" lnSpcReduction="20000"/>
          </a:bodyPr>
          <a:lstStyle/>
          <a:p>
            <a:pPr algn="ctr"/>
            <a:r>
              <a:rPr lang="en-US" dirty="0"/>
              <a:t>Tatitlek’s strategy for its lands can currently be summarized with one word:</a:t>
            </a:r>
          </a:p>
          <a:p>
            <a:pPr algn="ctr"/>
            <a:r>
              <a:rPr lang="en-US" sz="4400" dirty="0"/>
              <a:t>CONSERVATION</a:t>
            </a:r>
          </a:p>
          <a:p>
            <a:pPr algn="ctr"/>
            <a:r>
              <a:rPr lang="en-US" dirty="0"/>
              <a:t>Economic objectives are also a factor, but there are conservation actions that can also create economic benefits, such as carbon credit, timber conservation agreements for NOL, etc.</a:t>
            </a:r>
          </a:p>
          <a:p>
            <a:pPr algn="ctr"/>
            <a:r>
              <a:rPr lang="en-US" dirty="0"/>
              <a:t>These actions are those in which Tatitlek has engaged, or are currently under consideration</a:t>
            </a:r>
          </a:p>
          <a:p>
            <a:pPr algn="ctr"/>
            <a:r>
              <a:rPr lang="en-US" dirty="0"/>
              <a:t>Permits are required for anyone other than shareholders to access Tatitlek lands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E70DC-394A-A645-4CD4-BAD7F59E2DB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24A28-7D15-F746-124C-D7663C467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81071-A3C5-7059-941A-5B40469022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57301" y="2581835"/>
            <a:ext cx="4489076" cy="3146612"/>
          </a:xfrm>
        </p:spPr>
        <p:txBody>
          <a:bodyPr numCol="1">
            <a:normAutofit lnSpcReduction="10000"/>
          </a:bodyPr>
          <a:lstStyle/>
          <a:p>
            <a:r>
              <a:rPr lang="en-US" dirty="0"/>
              <a:t>Previous village site was at natural bay, Virgin Bay</a:t>
            </a:r>
          </a:p>
          <a:p>
            <a:r>
              <a:rPr lang="en-US" dirty="0"/>
              <a:t>Copper surface outcropping discovered around 1897 by mining prospectors.  They filed mining patent and forced villagers to move.  After mining ceased, land was eventually </a:t>
            </a:r>
            <a:r>
              <a:rPr lang="en-US" dirty="0" err="1"/>
              <a:t>subidivided</a:t>
            </a:r>
            <a:r>
              <a:rPr lang="en-US" dirty="0"/>
              <a:t>.  EVOS interrupted development, and Tatitlek bought/repatriated most parcels in 2018-19.  </a:t>
            </a:r>
          </a:p>
          <a:p>
            <a:r>
              <a:rPr lang="en-US" dirty="0"/>
              <a:t>Standing offer still open to other owners in Ellamar to sell to Tatitlek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814535-D898-F48F-7572-18ACC6D0B27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Ellamar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C8A49-5856-3B7E-0594-851F6294AA3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906EDC-7041-32AD-3333-F89F4DAF7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096" y="1401763"/>
            <a:ext cx="5057645" cy="513714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8F050C9-2F04-B2DB-6588-7BAB3C486A57}"/>
              </a:ext>
            </a:extLst>
          </p:cNvPr>
          <p:cNvSpPr/>
          <p:nvPr/>
        </p:nvSpPr>
        <p:spPr>
          <a:xfrm>
            <a:off x="6477712" y="1563880"/>
            <a:ext cx="1444239" cy="17006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7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5D7AA-9D4A-C4E9-67A1-1731AC0D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B5613-F18C-713B-C49B-406F71AAE21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Shareholder homesite 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B7F75-6269-EE6D-8E41-09B42D7D326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61E81-F8E4-42A5-CB65-D5653F2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2" y="2502220"/>
            <a:ext cx="6659531" cy="3898262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283B3B1-C1C1-C408-D4BE-EEB61AB99A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36492" y="2502220"/>
            <a:ext cx="3677551" cy="3898262"/>
          </a:xfrm>
        </p:spPr>
        <p:txBody>
          <a:bodyPr numCol="1"/>
          <a:lstStyle/>
          <a:p>
            <a:r>
              <a:rPr lang="en-US" dirty="0"/>
              <a:t>Lands on coast of Port Fidalgo subdivided at Two Moon Bay, Fish Bay, and Snug Corner Cove</a:t>
            </a:r>
          </a:p>
          <a:p>
            <a:r>
              <a:rPr lang="en-US" dirty="0"/>
              <a:t>Originally conveyed to shareholders with offer to repurchase</a:t>
            </a:r>
          </a:p>
          <a:p>
            <a:r>
              <a:rPr lang="en-US" dirty="0"/>
              <a:t>Offer to repurchase recently renewed</a:t>
            </a:r>
          </a:p>
        </p:txBody>
      </p:sp>
    </p:spTree>
    <p:extLst>
      <p:ext uri="{BB962C8B-B14F-4D97-AF65-F5344CB8AC3E}">
        <p14:creationId xmlns:p14="http://schemas.microsoft.com/office/powerpoint/2010/main" val="55666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B567-9F2E-9D72-7031-5D336E60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projects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A1048-A7E1-6D95-538A-8D4DD88CB4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57300" y="2581835"/>
            <a:ext cx="4690573" cy="3146612"/>
          </a:xfrm>
        </p:spPr>
        <p:txBody>
          <a:bodyPr numCol="1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 to electrical generation and grid in the village of Tatitlek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cost benefit analyses and studies underway to improve village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</a:t>
            </a:r>
            <a:r>
              <a:rPr lang="en-US" baseline="30000" dirty="0"/>
              <a:t>th</a:t>
            </a:r>
            <a:r>
              <a:rPr lang="en-US" dirty="0"/>
              <a:t> annual </a:t>
            </a:r>
            <a:r>
              <a:rPr lang="en-US" dirty="0" err="1"/>
              <a:t>Peksulineq</a:t>
            </a:r>
            <a:r>
              <a:rPr lang="en-US" dirty="0"/>
              <a:t> Cultural Heritage event took place just last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Breakwater and small boat harbor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65FEF-E1A1-4DA4-388E-57E02809EDB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dirty="0"/>
              <a:t>In progress in the village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2F919A-837F-FCE2-FF10-77669C19D05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B1A654D-3D62-1943-BCC9-0FE2C32D53C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0" name="Picture 2" descr="Tatitlek, Alaska - Wikipedia">
            <a:extLst>
              <a:ext uri="{FF2B5EF4-FFF2-40B4-BE49-F238E27FC236}">
                <a16:creationId xmlns:a16="http://schemas.microsoft.com/office/drawing/2014/main" id="{8E041836-7DDE-26B9-38C1-31024BB4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29" y="2511857"/>
            <a:ext cx="5243484" cy="34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809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indent="0" algn="l">
          <a:lnSpc>
            <a:spcPct val="100000"/>
          </a:lnSpc>
          <a:spcBef>
            <a:spcPts val="400"/>
          </a:spcBef>
          <a:spcAft>
            <a:spcPts val="500"/>
          </a:spcAft>
          <a:buFontTx/>
          <a:buNone/>
          <a:defRPr sz="2400" spc="300" baseline="0" dirty="0" smtClean="0">
            <a:solidFill>
              <a:srgbClr val="90C3D4"/>
            </a:solidFill>
            <a:latin typeface="Montserra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 Tatitlek Corporation PowerPoint Template" id="{326FD48D-BDF1-A643-AD75-48E8AD26B706}" vid="{BF345A3C-88E1-B847-8B81-C65F2359FC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TTC 2024 PowerPoint Template</Template>
  <TotalTime>7524</TotalTime>
  <Words>254</Words>
  <Application>Microsoft Office PowerPoint</Application>
  <PresentationFormat>Widescreen</PresentationFormat>
  <Paragraphs>42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Arial</vt:lpstr>
      <vt:lpstr>Bellefair</vt:lpstr>
      <vt:lpstr>Montserrat</vt:lpstr>
      <vt:lpstr>Montserrat Light</vt:lpstr>
      <vt:lpstr>Montserrat Medium</vt:lpstr>
      <vt:lpstr>Montserrat SemiBold</vt:lpstr>
      <vt:lpstr>Office Theme</vt:lpstr>
      <vt:lpstr>THE TATITLEK CORPORATION</vt:lpstr>
      <vt:lpstr>tatitlek</vt:lpstr>
      <vt:lpstr>TATITLEK LANDS</vt:lpstr>
      <vt:lpstr>TATITLEK LANDS</vt:lpstr>
      <vt:lpstr>TATITLEK LANDS</vt:lpstr>
      <vt:lpstr>TATITLEK LANDS</vt:lpstr>
      <vt:lpstr>Current projects</vt:lpstr>
      <vt:lpstr>Current projects</vt:lpstr>
      <vt:lpstr>Current projects </vt:lpstr>
    </vt:vector>
  </TitlesOfParts>
  <Company>The Tatitlek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Callahan</dc:creator>
  <cp:lastModifiedBy>Patrick Callahan</cp:lastModifiedBy>
  <cp:revision>4</cp:revision>
  <dcterms:created xsi:type="dcterms:W3CDTF">2024-05-02T00:00:57Z</dcterms:created>
  <dcterms:modified xsi:type="dcterms:W3CDTF">2024-05-13T21:50:17Z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fbd343e-c96e-4fab-a40f-d565da23597f_Enabled">
    <vt:lpwstr>true</vt:lpwstr>
  </property>
  <property fmtid="{D5CDD505-2E9C-101B-9397-08002B2CF9AE}" pid="3" name="MSIP_Label_dfbd343e-c96e-4fab-a40f-d565da23597f_SetDate">
    <vt:lpwstr>2024-05-02T00:01:03Z</vt:lpwstr>
  </property>
  <property fmtid="{D5CDD505-2E9C-101B-9397-08002B2CF9AE}" pid="4" name="MSIP_Label_dfbd343e-c96e-4fab-a40f-d565da23597f_Method">
    <vt:lpwstr>Standard</vt:lpwstr>
  </property>
  <property fmtid="{D5CDD505-2E9C-101B-9397-08002B2CF9AE}" pid="5" name="MSIP_Label_dfbd343e-c96e-4fab-a40f-d565da23597f_Name">
    <vt:lpwstr>defa4170-0d19-0005-0004-bc88714345d2</vt:lpwstr>
  </property>
  <property fmtid="{D5CDD505-2E9C-101B-9397-08002B2CF9AE}" pid="6" name="MSIP_Label_dfbd343e-c96e-4fab-a40f-d565da23597f_SiteId">
    <vt:lpwstr>612bb818-ec38-4e9b-884d-124123cd922c</vt:lpwstr>
  </property>
  <property fmtid="{D5CDD505-2E9C-101B-9397-08002B2CF9AE}" pid="7" name="MSIP_Label_dfbd343e-c96e-4fab-a40f-d565da23597f_ActionId">
    <vt:lpwstr>821abf38-d75b-495e-8d7f-17ba6605faea</vt:lpwstr>
  </property>
  <property fmtid="{D5CDD505-2E9C-101B-9397-08002B2CF9AE}" pid="8" name="MSIP_Label_dfbd343e-c96e-4fab-a40f-d565da23597f_ContentBits">
    <vt:lpwstr>0</vt:lpwstr>
  </property>
</Properties>
</file>